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4" r:id="rId3"/>
    <p:sldId id="280" r:id="rId4"/>
    <p:sldId id="262" r:id="rId5"/>
    <p:sldId id="263" r:id="rId6"/>
    <p:sldId id="264" r:id="rId7"/>
    <p:sldId id="265" r:id="rId8"/>
    <p:sldId id="266" r:id="rId9"/>
    <p:sldId id="267" r:id="rId10"/>
    <p:sldId id="275" r:id="rId11"/>
    <p:sldId id="276" r:id="rId12"/>
    <p:sldId id="277" r:id="rId13"/>
    <p:sldId id="278" r:id="rId14"/>
    <p:sldId id="270" r:id="rId15"/>
    <p:sldId id="286" r:id="rId16"/>
    <p:sldId id="28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9AD-6DD0-412D-8EE9-E757DBEEAA79}" type="datetimeFigureOut">
              <a:rPr lang="en-AU" smtClean="0"/>
              <a:t>6/05/2021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F10A-2547-46FE-A651-116344F368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45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9AD-6DD0-412D-8EE9-E757DBEEAA79}" type="datetimeFigureOut">
              <a:rPr lang="en-AU" smtClean="0"/>
              <a:t>6/05/2021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F10A-2547-46FE-A651-116344F368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7893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9AD-6DD0-412D-8EE9-E757DBEEAA79}" type="datetimeFigureOut">
              <a:rPr lang="en-AU" smtClean="0"/>
              <a:t>6/05/2021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F10A-2547-46FE-A651-116344F368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5395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9AD-6DD0-412D-8EE9-E757DBEEAA79}" type="datetimeFigureOut">
              <a:rPr lang="en-AU" smtClean="0"/>
              <a:t>6/05/2021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F10A-2547-46FE-A651-116344F368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834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9AD-6DD0-412D-8EE9-E757DBEEAA79}" type="datetimeFigureOut">
              <a:rPr lang="en-AU" smtClean="0"/>
              <a:t>6/05/2021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F10A-2547-46FE-A651-116344F368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5164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9AD-6DD0-412D-8EE9-E757DBEEAA79}" type="datetimeFigureOut">
              <a:rPr lang="en-AU" smtClean="0"/>
              <a:t>6/05/2021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F10A-2547-46FE-A651-116344F368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8550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9AD-6DD0-412D-8EE9-E757DBEEAA79}" type="datetimeFigureOut">
              <a:rPr lang="en-AU" smtClean="0"/>
              <a:t>6/05/2021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F10A-2547-46FE-A651-116344F368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7509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9AD-6DD0-412D-8EE9-E757DBEEAA79}" type="datetimeFigureOut">
              <a:rPr lang="en-AU" smtClean="0"/>
              <a:t>6/05/2021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F10A-2547-46FE-A651-116344F368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5419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9AD-6DD0-412D-8EE9-E757DBEEAA79}" type="datetimeFigureOut">
              <a:rPr lang="en-AU" smtClean="0"/>
              <a:t>6/05/2021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F10A-2547-46FE-A651-116344F368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5075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9AD-6DD0-412D-8EE9-E757DBEEAA79}" type="datetimeFigureOut">
              <a:rPr lang="en-AU" smtClean="0"/>
              <a:t>6/05/2021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F10A-2547-46FE-A651-116344F368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1003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9AD-6DD0-412D-8EE9-E757DBEEAA79}" type="datetimeFigureOut">
              <a:rPr lang="en-AU" smtClean="0"/>
              <a:t>6/05/2021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F10A-2547-46FE-A651-116344F368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4949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B79AD-6DD0-412D-8EE9-E757DBEEAA79}" type="datetimeFigureOut">
              <a:rPr lang="en-AU" smtClean="0"/>
              <a:t>6/05/2021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3F10A-2547-46FE-A651-116344F368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942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hdphoto" Target="../media/hdphoto1.wdp"/><Relationship Id="rId7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6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microsoft.com/office/2007/relationships/hdphoto" Target="../media/hdphoto13.wdp"/><Relationship Id="rId7" Type="http://schemas.openxmlformats.org/officeDocument/2006/relationships/image" Target="../media/image6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1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7.gif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unrise tim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Hung Doan\Pictures\Pictures\jesus\thap 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952"/>
            <a:ext cx="3200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76600" y="101958"/>
            <a:ext cx="571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6th Sunday of Easter - Year B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1037" y="585952"/>
            <a:ext cx="480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VI Phục Sinh Năm B</a:t>
            </a:r>
          </a:p>
          <a:p>
            <a:pPr algn="ctr"/>
            <a:r>
              <a:rPr lang="vi-VN" sz="4400" b="1" dirty="0">
                <a:latin typeface="+mj-lt"/>
              </a:rPr>
              <a:t> </a:t>
            </a:r>
            <a:endParaRPr lang="en-AU" sz="4400" b="1" dirty="0">
              <a:latin typeface="+mj-lt"/>
            </a:endParaRPr>
          </a:p>
        </p:txBody>
      </p:sp>
      <p:pic>
        <p:nvPicPr>
          <p:cNvPr id="1029" name="Picture 5" descr="C:\Users\Joseph Hung\Pictures\tai lieu tu Hp 07-10-17\Pictures\hinh cut\tay chua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14" y="1463115"/>
            <a:ext cx="3505200" cy="518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50" y="5225724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24" y="3980232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9333" y="4809501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2" name="Picture 11" descr="http://www.saveoursetters.org/Flam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2" y="3766907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oseph Hung\Pictures\tai lieu tu Hp 07-10-17\Pictures\hinh cut\sacred-heart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75" y="3309976"/>
            <a:ext cx="913862" cy="91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133600" y="5692938"/>
            <a:ext cx="5105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09/06/2021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</a:rPr>
              <a:t>Hùng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Phương</a:t>
            </a:r>
            <a:r>
              <a:rPr lang="en-US" sz="2000" dirty="0">
                <a:solidFill>
                  <a:schemeClr val="bg1"/>
                </a:solidFill>
              </a:rPr>
              <a:t> &amp; Thanh </a:t>
            </a:r>
            <a:r>
              <a:rPr lang="en-US" sz="2000" dirty="0" err="1">
                <a:solidFill>
                  <a:schemeClr val="bg1"/>
                </a:solidFill>
              </a:rPr>
              <a:t>Quảng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thực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hiện</a:t>
            </a:r>
            <a:endParaRPr lang="en-AU" sz="2000" dirty="0">
              <a:solidFill>
                <a:schemeClr val="bg1"/>
              </a:solidFill>
            </a:endParaRPr>
          </a:p>
          <a:p>
            <a:pPr algn="ctr"/>
            <a:endParaRPr lang="en-A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563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1450" y="4267200"/>
            <a:ext cx="47243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không còn gọi anh em là tôi tớ nữa, vì tôi tớ không biết việc chủ làm. 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28600"/>
            <a:ext cx="2209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shall not call you servants any more,  because a servant does not know  his master’s business; 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300" y="38100"/>
            <a:ext cx="68207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116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3940909"/>
            <a:ext cx="63577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Thầy gọi anh em là bạn hữu, vì tất cả những gì Thầy nghe được nơi Cha Thầy, 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đã cho anh em biết.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160" y="152400"/>
            <a:ext cx="191903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call you friends,  because I have made known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you  everything I have learnt from my Father.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83195" y="-19050"/>
            <a:ext cx="7055054" cy="394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116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155" y="152400"/>
            <a:ext cx="240964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phải anh em đã chọn Thầy, nhưng chính Thầy đã chọn anh em, và cắt cử anh em để anh em ra đi, sinh được hoa trái, 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05200" y="4191000"/>
            <a:ext cx="51514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did not choose me,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no, I chose you; 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 commissioned you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go out and to bear fruit,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0"/>
          <a:stretch/>
        </p:blipFill>
        <p:spPr bwMode="auto">
          <a:xfrm>
            <a:off x="2590800" y="0"/>
            <a:ext cx="6553200" cy="407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690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03" y="3505200"/>
            <a:ext cx="41598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hoa trái của anh em tồn tại, hầu tất cả những gì anh em xin cùng Chúa Cha nhân danh Thầy, thì Người ban cho anh em.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1200" y="228600"/>
            <a:ext cx="3276600" cy="3124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fruit that will last; and then the Father will give you  anything you ask him in my name.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218" y="3505200"/>
            <a:ext cx="496847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74" y="0"/>
            <a:ext cx="5562599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690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909" y="5734666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Thầy truyền dạy anh em 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hãy yêu thương nhau…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6432" y="5091755"/>
            <a:ext cx="86659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 command you  is to love one another… </a:t>
            </a:r>
          </a:p>
        </p:txBody>
      </p:sp>
      <p:sp>
        <p:nvSpPr>
          <p:cNvPr id="5" name="AutoShape 2" descr="data:image/jpeg;base64,/9j/4AAQSkZJRgABAQAAAQABAAD/2wCEAAkGBxQSEA8UEBQUFBQUDw8PEBQVEBUUFRQQFBQWFhQUFRQYHCggGBolHBQUITEhJSkrLi4uFx81ODMsNygtLi0BCgoKDg0OGhAQGywkHCQsLCwsLCwsLCwsLCwsLCwsLCwsLCwsLCwsLCwsLCwsLCwsLCwsLCwsLCwsLCwsLCwsLP/AABEIALkBEQMBEQACEQEDEQH/xAAcAAACAgMBAQAAAAAAAAAAAAAAAgEDBQYHBAj/xABHEAACAQIDBAcEBwYCCQUAAAABAgADEQQSIQUGEzEHQVFhcYGRFBUiUjJCU3KhscEjJGKS0fAWVDM0Q3OCk6Kj8TVEssLh/8QAGgEAAgMBAQAAAAAAAAAAAAAAAAECAwUEBv/EADERAAICAgECBQEGBwEBAAAAAAABAhEDEgQhMQUTQVFhIhQjMnGBoQYVM0JSkbHB4f/aAAwDAQACEQMRAD8A5Vs/Ao1NSVBJGskkM9Q2bT+QR0A67Np/IIajLV2dS+zWLQdr2LBsyj9mItWPoT7po/IIUFIPc9L5BJdBake56XyCOkKifc9L5BCkKg9z0fkEdIKJ9z0fkEKQUT7mo/IIqQUT7mo/IIUgon3NR+QQpDoPc1H5BCkFE+5aPyCFIKJ9y0fkEKQ6D3LR+zEKQUHuWj9mIUgoPctH5BDVBSD3LR+zEKQUg9y0fsxCkFIPctH7MQpBQe5aP2YioKQw2LQ+zETQ0kKdi0fsxBIKQvuaj8gjpBSD3NR+QQoVIj3NR+QRUOkHuej8gioKQe5qP2YiY1FFtLYNI/7MSuUqJxxp+g77BoDnTEgptk3jihRsjD/Zj8YNyDSA3uTD/IItpD0gYjZQ/ZJ4TrRyHvVYrGWBYWSoYLHYqHUQHRasiSLAIgGCCFjoYUhDZj1RPAHbDdi0RBoyW4tBeFHsLUnhGGwasOGY9hUGSFhQZYWMMsLAnLAQZYwDLACcsQBlhYBlhY6DJFYUMtOJskkM1GRUhuIgoE8hHskR0ZBw7dh9IboejF4J7IbIWrI4J7IbIerPTQwjWzWNpTLIuxbHG+5cta2lrGVONlilQjUL6mG1dg1vuAwvYsi5hoLk/h/OG3yOvg1fY6fsafhO2zgSZ71pmFj1ZYEhYUxwkLJUxxThYUWClFsOhghhaCmOqwH1LFERIYeEQxwt4DJ4cVjojhx2KiCpj6CpkZO6O0Kibd0QDBR3iFsdIbgKeR/SLZoeiI9kPVb1j8wXliNhj2R7oWjFNEx7CcSOHCwosWlIuRJRLFpCRcmSUUOKRPISNpdx1fYdaFjrbwicrXQko+5ksKyj6onNNSL4tHtRV52tKG5e5cqPJWyX+jLFt7lb19ip8ttFEa29yLorLdug6hHQrBcRSv8AEt4nCfoxqcfVDNiKXV+MjpkHvAnMpGhHrItP1JJoo4YjsiabsGoRQp8uXZNJxszoSpGUTEdqr6SHlliyHop1160Ei4S9yamvVF6CmeoiR+tEvoZLYQHkRGsj9QeNehAw5/sx7i0Y4ow2HqWPhwBpFGbY3BIqyydkKJCQsKHFOKx0SEhYEGMCLR2KiMsLCgCx2ILQAMsAAJC0FFqFhyPrIumSTaLQQfpDzEj1XYlafcHw46uUSmwcESKQhsPVFlPCtzC3Ei8i9xqDIrM3Xp3XEcUgdooCk9cl2ILqeqnhGtdT/WVOa7MsUHXQ9dLHADKw7pTLE27RaslKmeatUQ8jLIxkQlKJ5alQDkSfCWKLZW5JHjqVe4+stUCpzKalS/KNRoi5WUEGS6EeoXYdci1FjuRPGftMWkR7SMLsMfsKfhLSmPYyIEBliiAy1WMTRJSLVqmRcESU2XLXMjoS8wcVYaD3Jzw1DYdWiodjXiodocWiH0C0YCm0fUXQLCHULRBjI2AWAxgIhjARDGyRWOieFDYNSOFHsLUChhaCmSpI6vwidMatF5xZI6+/WQ8tEt2JoeqPqhdwFNYXIKR7KVWmqm4JPV8Vrd8plGcmWqUUjH13uZfFUUydnmZJYmVCcIx7BQcAxbINWKaR/sQ2QakcI9v4RWPUU0TFsg1I4Bi2Q9TX9hD93pfdnQcsexklWBIsCxWA4WFgOBAYwEAGAiGhxAaGDRUSssDxajssDyOpJSJzRUPYYCA1QwpgxW0OkMKAkd2GqJ9nhuGiINGPcNReGY7QUTYw6B1GWIascrFYxbQ7gDExpCKyJJERkMTQ0Q6wQmVsskQaJSgx+iCYOSXcajL0Fa45iHR9g6ruSLd8TGi1KXeJW5E0i7g36gZXsT1K3w47CIbhoV8EQ2FqRwv7vFYUaru9SvhqX3Z2OXU44xtGUFGLYloOKUewajCnCxajinCx6jCnDYNRhThY6J4cLChhThYUMEisdDBYh0MFiskkMFisdDqki2SSLVWRGPaRJE5YwICQsKJFOKwonhQsKA047FRW1OSUgoXhmPZEaAIOuDYUTkEVsKRGWOxUQaUNh0SBb6x9YPr6B2HzqfpEmRqXoO4+oKad+Z9InuCcC0Vqd+Z8xIOMye0D1JWoj6y+h/pKXDI/QtU4IZsXSP1/KxkPLyL0H5kPc8dU0z9F5YlNd0Qbg+zPPYfMJPr7EOnua1uxTvhaP3f1nROX1M5sS+lGXFCR3LNSRQPZDcNSeCZLdC1IyRpiom0YqC0dhRIEAGtAAAhYxrRASBAY4iYxgZGh2NeFBZIaKh2MHiodjB4UFjhoqJJjgyIwywCickVjoOHHsGpDUIbi1FGFJ5CPzEhaNjNgWGvLTriWaLH5UjzNSlqkVakcCG4akHDHsh5iDQralHsRcRDTjsVCmnCxUVtTjtBRW1OFioryR2Bjt1z+60fu/rIzX1Bjf0ozCsZXRYmWo5ipErZYGhQWFoxEcOSsVBw49goMkNhUTkhsAZIWA2SFgTkisYyqIrGi1LDkDIuySolMOzfRUnyMHNLuwUG/Q9FPZVY8qbSDzQ9x+Wz1Ju7V0vYefKVvkxJLH8lo3cftEj9qXsS8te4r7Ccf+DD7Uh+V8lLbOdeekl58WPymQcOwh5kWGjQpotHtEWrICmO0KmXU6uX6o8xeQcbJqVEnHvrqPSCxIPNZTXxbPa55ScccY9iEsjZQJYVltLSVyJxL+Bm/8yvaizWyG2aTy/KCzoHhJp7GJ5mKXJXoJYPctfYosQASe2QXJdknihR4zsCp1W9RLlyolDxfJS279XsHqJL7TEj5XyJ/h6r/AA+sf2qIvK+TUd2B+60fu/rOmfc58f4UZlRKyxFqwJIsERIcQAYLEMYJCxUTw4bBQcKGyHqHChsGpPDjsVBw4tgokU49h0MEisKHBYdZ9YmkyVsdardp9ZFwj7DUpFy4xx9Y+sj5UPYl5ki6ntOqPrGQeGI936noXbdTrN5B4ENSXsFXa7Ef/kSwIkppdjzNjW7vSWLFEHlkIcU0l5cSPmSFNdj1x6xQtmxDeS6EeopWFiogrHYqIyx2FEiIEMKpEjqiWxPtJ7YvLQ/MY649hyJkXhTH5rJ94v8ANF5EQ8xkptR766+Ui8CGsp6qW0b85TLFRNNMv9sH9iV6MNUc13W/1Sj939ZsZPxMzMf4UZhZAtLFiGWCAx1gMcGIY4MQDgxDTGiJEwGFoWBNoWILQsCbQsdEgQsdEhYWFE5YtgokJCx0SEisKJCQsKJyQsdBkhsFEhIth6jilI7AkDU49goQpHsKiMkdhQpSFioUpHYUKUj2I0IUj2FQjLCxUVkR2IgMRyiaTBNje0N/YkdIkt5Gsbqj90ofd/WdGT8TOXGvoRmFErLKLFELHQ4EVkqHAisBwIWA4ELHRitubwUcKjZmDVABakGGck8rjqHfLIY3IqyZFD8yvdTeEYxHOXI6EZ1vcWa+Ug+Rhlx6Dw5NzPWlNl5NorAm0LHQwWFhQwWKx0SFisdDARWOhgsLHRIWKwonLDYdHnx+Np0Ez1nVFva7G1z2DtjinJ0iMpRirZZg8QlVA9JldDyZTcac4pJxdMcWpK0ejJIWSokLCx0TaKwo5L0lbUr+1tTzOlJAvDAuoY2BZgevU28pp8aEdL9TL5c5b16G59HuNq1sGrV7kh2VGI1ZByPfblfunLyUoz6HXxXKUPqNlySjY6KFKQ2FQpSPYKEKx7CoQrHYqFKx7C1K2WOxNFbCFkaFvARrW6g/dKH3f1l+V/WyjEvoRlqtVUUs5CqBck6ACVq26RY6Stlez9pUq1+FUVyOYB1HlHKMo90KMlLszIBZXZOhwsLHQwEVjoYLCx0c46R9nUlqcVaiio9g9K9ySBbNp9HQDnO/jzbjTRn8mCUrTMbuRSBxCt7QtHK6kqxINRetflPWNTJ5X9PayGBfV3o66BMxs1aHCxbDoYLFsFEhYth0TlhY9RgsWw9RgkWxKhwkWwUMFi2HqTlhsPU5r0vYepfDOT+y+NAOyoddR3gH0mjwmmn7mbz4tV7GS6I6DDC1ma4V6/wA9eVQGI89PKV859UT4C+lm95ZwbGlqGSLYNQyxp2GtHFd+d6fbHCIiinTqNw31LsOVyeQB528Js8fD5a+TD5OfzXS7ITYu/OJwyIi5GpqfosguRe5GYa+ceTjwn1fcjj5OSCpdjsGxtoJiaFOtT+i4vbrVvrKe8GZOWLxy1Zs4ZrJHZHrKSvYs1IKR7EdRCkexHUw+8m26eDpcSqCbtlRRzZv0A6zL8ON5HSKc2SOKNsxO6296Yx2plDTqBS4GbMGUc7NYai/K0tzYHjVrsU4eQsjprqbEyznTOiilhJWKhbR2R1Nb3SH7nQ+7+stzP62c+FfQjy7+g+xmz5f2iXHzjX4f18pPiv6yHJ/CaXulieHjKBLZQXysSbCxBGv4TsyxuDOXDLWaOwLMhyo1aHAhsS1GNgCToALknkBC2waSNL3i37RAyYT431HE+oveo+sfw8Z24uM+8zizcpdoHOKlQsSWJJJJJJuSTzJM7jgFgBtW6e+L4W1OrepRuNL/FT7SnaP4fynPmwLJ1Xc6cHIePo+x1XZ2Op16a1KLB1PWOo9hHMHuMypxlB1I1YSjNXE9YWQ2LNScsNh0c5xfSYy1mCUFNMMV1ch2APO/IeFjNFcJa9X1M2XOe3RdDoezcWlalTq0zdXUMPPqPfM7InCTizRxtTipI9YWV7FmowWLYepjdu7eoYNQ2Ie2a+RQMztbnZezvOkuxYp5X9JVlzY8S+pnO94ekqpUUphENEHQ1GINQjuHJfHWaOHgxi7m7M3Nz3JVBUaPicU9Q5qjs55Xdixt4mdyil2OByb7hhcU9J1emzI6m6spsQe6EkmqYRk4u0da3M3+p11Wli2WnWFlDmwSr335I3dy/KZHJ4co/VDt7GxxebGX05Oj9zfAszrNI0/pA3rp4WjUoowbEOhQKD/AKNWFi7HqNjoOfKd3D48pyUn2OHmcmMIuK7s4o6EEhgQRzBFiPKbRhFmEw5qVKdNfpO6U1v8zEAfiYm6VsaVukbvszHYjYmIajiUz0alm+E6HkOJTJ6wNCpt1dxnHkjDlQuL6o7sc58SdSXRnV8HXSrTp1KZujorobWup1GnVMaacJOL7mzCSnFSRYUi2JUIVjTE4o5l0s4yk6YdUqo1SnUfMisGIDKNTblqv4zW4MZK7Rkc+UHST6mn7o49KGMoVKjFUUtnIBOhRhyGp1InZmi5QaRxYZKM02dXw29WDqC64imO5yUPo1plPj5V6GquRil6ktt/Cf5ij2/6RYLDl/xYPNj/AMkV/wCIMJ/mKP8AzBH5OT2ZHzsf+SOZUd4MVSoIiDImWyPw+fgx0M0Xhxylb7mass1Gl2MPi8ZUqm9V2c/xMT6dkuUUuxU5N9yiMRndg71V8NZQeJT+zY6Afwnmv5d0py4IZO/cvxZ54+3Y27BdIdAj9rTqIf4bOP0P4Tjlwpf2s6482PqhcmJ2qhYOMPhcxULqz1LHUtbn4Xt4xuWPjdH1kLXJyOvaJmNmbl4SkoDJxWDBi9Q3NxqNBoB3esolzckn06F8eHjjHr1OS463Fq5QAvEfKByC5jYCa67GQ+5RGI7Jh90MHUpUWaiLmihJUstyUGpANr638Zjz5mSM2rNmPDxyinXoa1jKJ2LiKTU6pqUq189EizZFtrfkTrodJ0wkuVB2qaOaSfEmqdpnQsJtWjURXSrTysoYXqKCL9RF9DM2eLJF1RpRywkrtGN3l3nw+HpVBxVNQ02FNEOdsxByk20A8ZZx+PknJOuhVn5GOEWr6nESZumEbRupvrVwYWmVD0c12W3xAE65W7fGcufiRy9fU6+Py5YundG+0uknBEAk1VJ5g0r28wZnPw/L8GkvEMPyeTbfSXSWn+6I9R2vlLoVRe+3NvCWYvD5X9b6EMviMUvu11PXhdwUrtx9o1Hr1nUFgDkRdNFFtdBp1SE+dp9GJUkOPB3+vK7bE3s2HhsFszF8CkFL8NSxJZrlwB8TagdwhxuRlzZ4qTFycGPDhlqjjs26MUfDlQ6FxdQylwDYlb6gHwiY136nWsT0VYZ1zUa1VMwDJmCuoBFxpofxmMvE5J1KJrPw6DVxbMdhcNtam9XZ+Hq5kpBf3gqVyo6hsq1G1+tyFyLG3KXSnxmlmku/oVxXJi3ii+i9TZt2NwKGGYVKx9or3LZ3Hwq173VTzPeb+U48/iEp/TDojpw8KMPql1Zx7eOqGxmLYag4isQR1jOdZt4vwRv2Rj5neSX5nu3BKjaWDzi44wH/ABEHKfW0hyr8mVexPjV5sb9zuO3di0sXRNKutwdVI+kjdTKeo/nPPYeRLFK4m9lxRyx1kc53d26dk4mtgsYSaIe9OoATkzahso+qwIJA5Hzmrmwrk41kh3M3BmfGm8c+xu2L3wwVOmHbEUyCLqFOdj/wDUedpnx4mZutTQly8MVexoO9/SLxk4WDD0w2ZajsFzMhBGVRra9+fPlNLjcHR7T6mdyefutcfQ56RNEzSIAbBu7ujXxgzplWnmKmozdYtcBRqeYnPm5MMX4u50YeNPL+Hsb1s3o+w1Kxq5qzfxHKt+5V/UzPn4hJ/h6GhDgRj+LqZL/CuD/y9P0P9ZV9ry+5b9kxexiN1ADg6AIBGTkRcc+yS5M3HK6KuPBPErOfbzYZaeLrqlsoe4A6swDW8rzWwycsabMvNHWbSMXLSs6hursPDVMHh2elTdirZmK6k5jzPXblMflcnJDK0ma3G42OeNNozq7Dw2TJwaeWxFsovrzs3Mes5vteS7s6vsuOqo9+Fw601VKahVGiqosBKZ5XJ22WxxqKpI8u8OKNLC13VghVPhYrmsSQOXWdZbxanlSZXyW4Ymzhzczbl1eE9EeeIgB3/Y1cVMPh3AsGo02A7PhGk8xyPpyST9z0+CpY4texdi8DSqgCrTSoByzoGt4XkIZ5Q/C6Jywxn+JWY3Gbn4Kr9KggPal6Z/6SBLo+IZo+pTLgYZeh4sT0fYM0qi06ZDlTkdqrnK1tDa9reUsh4nl2W3Yql4bi1eq6nI9p4B8PWqUqoAdDlaxuL2vofObuOanFSj2Zhzg4ScZd0Z/o0Ce8qOcgfDUyAjm+QgD8/Sc3ObWCVHTwUnmVnavZad75Ev25F/pPPedP3Z6DyoeyHegjFCyqShuhKglTa11PVpEsslfUHCPsXCQ2Gaz0lPbZmJ7+EOXbUWdfh7vkR/X/AIcfOf3MjhM9MeeCAH0fupWz4HBt24al6hQD+U8pyY1mkvlno8ErxxfwZYCUltgRYHuBMku5FvofMGLq56lRrWzOzW7Lkm09dFUkjzcnbbL9jYs0cRQqLzStTfxswNpHJHaDj8Dxy1kmfS5E8iz0qZhdsbr4XFVFqYikHdQADmZbqL2BykXGsvxczLiWsX0KsnHx5Hcl1FfdbBlQvstGwNxamBra3MamH23Pf4mP7Nh7aotwuxMNSOalQoo3zLSUH1teRlysslTkycMGOLtRRw7fell2jjBa37dmA7m+IHzBvPScWW2GL+DA5SrNJfJg50HOdd6K1PsLE8jiKlv5VvMPxOVZF+Rt+Gr7t/mba4mepGhRXHYqNM3UP7pQ+7+s6uW/vpHHxV91E0Deaqr4vEFOXEI8SNCfC4M2+OmsUU/Yxs7TyNoxcuKjrG4eIzYGlrcqaiHusxIHoRPPeI9Mxv8AA64UbGrTg2O7UsDSOw9TXekKuBgKoP1npKv3swb8lM7/AA23nOHxGlhORT0Z58IAdw3Ke+Awn+6t6Ezy3iDrPI9RwVeCJnAZw7HZqODDYdDBoWKjiHSE4O0sUVIPxIDbtCKCPUT1nBv7PGzy3Orz5UePdPE8PHYRuyvTB8GOU/gZZyY7YpL4ZVxpa5Yv5PoC88fserGBi2FQwMNiLNY6TWtszEfeoj/uLO/wzryY/r/w4uf/AEH+n/Thk9SeeCAH0TuNQKbOwQPPgK+vVmu1vK88tzJJ55fmb/GVYomfAnNZcBS4IPIgg+BjTpiZ83737NGGx2KooLKlU5BcmyMAy6nU6ET1XGyeZijJ+pgZoaTcUV7r4UVcbhEPJsRSDfdzAn8AY+RLXFJ/AsMdppfJ9JtPJWeiRWYiaEaRbGippGySOJdKOEybRqNmB4qU6ltbr8ISx/lJ856nwzJvx18dDA8Qhrmb9zUZ3nEdk6Nivu6llN/2lbNpazZuXfpbXvnm/E2/P6+yN/w6vJ/U2RmnBZ3CZo9hGgbCr5cChvypOfQGaedXyq+ThwdONfwc/wANQao6qouzGw8T1mbspKEbfZGHCLnJRXdmX3k2D7MKbAgqwC9dw4UZifE3tObi8uOe0u6OnlcR4KfozZ+jvEj2aovWtYk+DKLfkZmeLKpp/Bp+FNPG18m2rVmTZq6lgrSNktTA78YA4jCmzBeExrG99VVGuBbr1E0PDc6x5afr0M/xLjueK16dTnu7mxziq3DzZRkZma17WGn4kTe5PIWCG7MLi8d556I8e0MG1GrUpv8ASRip7+wjuIsfOW48iyRUo9mVZMbxycZd0dm3XTh4PCrppRQmxuLtr+s8fzsm3Ik/k9fwsWuCC+DLCrOTY6dRxUj2FqTxJKLtkZLocCVHxGIst2erVNu0szcz6z27ccULfZI8XUsuSl3bL9t7IqYOvw6lrizow+iy9RBkMGeGeG0OxPNgngnrLud4wuIzIjfMiN/MAf1ni8v0za+T1kFcUy8PIJhRYrSSZFowm/WH4mzsWLE2p8QW7UIb9J3cCevIg/mv9nJzIbYZHFt3Nme1YqjQvl4hZQewhSR5XAnqc+Xysbn7HncWPzJqPueLFYdqbujgqyMUYHqYGxEnGSkk12ZCUXF0z6T3fS2Ewo52w9Ef9AnkORP72X5s9Dj6QX5GTUSh5ENjBZHzUKzjvTZsnJiKGIHKrT4Tffp8vVWH8s9F4PnU8bh7GXzofUpGudGaqdqYTN8zkd7BGsJ2eINrjyop4tearPoBhPKbo3UVNFsWIrYxWSRS5iskkcZ6V6oO0LD6uHpKfG7H8iJ6fwlVx/1ZheJf1v0NOKGwPUbgeU0zPOndFWKBw1an1pWDeTqP1Uzz3jManGXujc8KlcJR+TcneY6kalFeePYVHGKW3GXDtStzQoDfqPPSeufFi8vmfqecXLaxeXQmwdorQdnZSWy5V7gecfJwvLHVMXEzwwy2aM3tHeKjWpPTbN8S6fDyYciPOcWDhZMU1JHdn5uHLjcWYbdrans9YFiQjDK/h1G3cZ2cvB52Ol39Di4XIWHLb7Pubeu9lDX4/D4Tr5TH/luX2NpeI4Pcrrb5Ul5Zm0BAA7b6G/KTj4XN9+hGXimFdupjcVvhxKVVSpUsjKBfMNRa19O2dWPw3y5qSd0ceTxNZMcotU2Y/dPbS4Y1i9/iVbWW5uCdPxl/N4rzpJehz8DlRwOTl6lW9G0qeIqJUp6HhhXBFjcHS/lJ8PDPDBwl79CHOzQzTU4e3U3rY+38OmGoKa1O6UUBu1jcDUWOswuTws080paumz0HF5mCGGMXNWkZxcaCoZTcEAgjkb9hnA8LTpmippq0WJigb69ki8TRIp2rjuHh673+jRqEeOU2/G0nx8W2aMflFPJkoYZS9kzR+jLAg1atc2+AcNB/E/M+gt5zd8ZzNQWNepg+C8febyP06f7M90g7MNfDiomr0bt3mmR8QHhYHyM4PCeR5WXSXaX/AE7vFuI8mLePeP8AwyO4m1hXwdO5+Ol+xe5+UfCfNbehlHinGePkNrs+o/Ds3m4UvVdDY88zaZ3UOtSNCcTw7zViMDjCOfs1X8VI/WdfC654L5RycpVil+TOb9EtInaFwNFw9Uk25XyqPPX856HxiSjx/wBUYPhqvNfwZTpi2WFfD4hVA4malVI+s6gFCe+1xfu7pz+C8jeMsbfbsW+JYkmpo3HoqxTVNmUc5vkepSU/wKbqPK9vKZPjTWPkOvXqX8OV4lZu1NJhSzlspF60TKHyCpzRzXp3wxGDwjdQxTKfFqZI/wDiZ6b+Gcu2Wa+P/Tj5crijnQc+88C9PRnOzX00+NkpZh63npcn9Cal7S/9OZP7yLXwfQVWeCjlN6J5qhl6yFyRQ7yWxYked6kdk0jifSP/AOpYjvFE/wDbWev8Md8aP6/9POeI/wBdmN4N8Bn7MZk/mpX/APrOnf73T4v9zn0+53+a/YzXRttAU8RVRiAtSkdSbAMnxC/lmnB4vheTCmu6f/Ts8LyKOVxfqv8Aht1TfDCXYcXkbH4GI8QQNRMdeF8ir1NZ87jp1seb/G+F+d/+W0t/lPI9l/sr/mPH9/2OWT1B5sIAEACABAAgAQAIAEACAHpw+Pq0xZKjqOwMQPSVyxQn1kky2GfJBVGTR6qO38QoNqja2JvYm469ZXLiYZd4l8PEORFdJFlXeTEPTem75lZcpuovbxEhHhYYzU4rqiU/EuRODhJ2mPsTeJ8MjIiqczBiSTe40i5PDhnknJ9ifD8RnxYuMUnZ7MZvrXqJUUBVzrlupa6jrsb85Tj8MxQkn3ovzeM5skHGkrNfoYp0+gzLqG0JGo5H8TNCUIy7oy4ZZw/C2jLrvdi7WNW/0bXUXFuywnJ/L+Pd6nYvFOSv7v2PU2/GI4iN8ICqqsutmt1ns8pX/LMOriXfzjNsnS/L3PdtPpBerRqUuEoFSmyMcx0LaXEqw+EwxzU9uzJ5vFvMg4qHde5j90N6vYBWK0RUeplFy+UBVvYWA7T+Uv5vB+1UnKkji4vKWBPpbZkN4d/PbMNVo1aIW7I9Ng98rKeu47LiUcXwtcfKpxl+ZdyOdHNjcXGv1PZuR0hpgcOtB6LMA1RiysNWY35HlpYc5T4j4O+Vk3UiPH5WOEFCSf5m04LpkoK7cSjVK3NsuUk66HUgTNyfw3KUaUlZPJycTj9N2Zml0zYAkXWuvLU0wbdt7HqnG/4Z5C7NFPmQ/wAv2ZrPSd0h4PHYI0MOKjOalOorMmULlOvPnoSJp+D+D5+Jm8ydVVFeScXHo+pp2z9v4ZNpYPEMlTg0KOGQrZSxqUaAS/O1swvzmxn4+WfHnjT6u/3ZCMoqafobtjemKjrw8LUPZmqKv4AGYEP4Zl/dk/0js+2pdkY6r0uXUWwvxa3/AG/w36rfDedUf4din/U6fl/9JrxKl+HqeRulVyf9WS3+9b+kuXgUF/e/9El4q1/b+4P0oX/9v2f7br6/qxfyNf5/sWrxdL+z9zTtvbZ9pxHGyKhsl15gles9s1+Px1hxeWnZmcnkedk8yqMpX36xBuEWig7Fp/1Npyx8Lwp222/lnS/FMtUkl+hrLVSSxJ1Ykt3k85opUqM5tt2JGIIAEACABAAgAQAIAEACABAAgAQAIAEACABAAgAQAIAEACABAAgAQAIAEACABAAgAQAIAEACABAAgAQAIAEACABAAgAQAIAEACABAAgAQAIAEACABAAgAQAIAEACABAAgAQAIAEACABAAgAQAIAEACABAAgAQAIAEACABAAgAQAIAEACABAAgAQAIAEACABAAgAQAIAEACABAAgAQAIAEACABAAgAQAIAEACABAAgAQAIAEACABAAgAQAIAEACABAAgAQAIAEACABAAgAQAIAEACABAAgAQAIAEACABAAgAQAIAEACA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6" name="AutoShape 4" descr="data:image/jpeg;base64,/9j/4AAQSkZJRgABAQAAAQABAAD/2wCEAAkGBxQSEA8UEBQUFBQUDw8PEBQVEBUUFRQQFBQWFhQUFRQYHCggGBolHBQUITEhJSkrLi4uFx81ODMsNygtLi0BCgoKDg0OGhAQGywkHCQsLCwsLCwsLCwsLCwsLCwsLCwsLCwsLCwsLCwsLCwsLCwsLCwsLCwsLCwsLCwsLCwsLP/AABEIALkBEQMBEQACEQEDEQH/xAAcAAACAgMBAQAAAAAAAAAAAAAAAgEDBQYHBAj/xABHEAACAQIDBAcEBwYCCQUAAAABAgADEQQSIQUGEzEHQVFhcYGRFBUiUjJCU3KhscEjJGKS0fAWVDM0Q3OCk6Kj8TVEssLh/8QAGgEAAgMBAQAAAAAAAAAAAAAAAAECAwUEBv/EADERAAICAgECBQEGBwEBAAAAAAABAhEDEgQhMQUTQVFhIhQjMnGBoQYVM0JSkbHB4f/aAAwDAQACEQMRAD8A5Vs/Ao1NSVBJGskkM9Q2bT+QR0A67Np/IIajLV2dS+zWLQdr2LBsyj9mItWPoT7po/IIUFIPc9L5BJdBake56XyCOkKifc9L5BCkKg9z0fkEdIKJ9z0fkEKQUT7mo/IIqQUT7mo/IIUgon3NR+QQpDoPc1H5BCkFE+5aPyCFIKJ9y0fkEKQ6D3LR+zEKQUHuWj9mIUgoPctH5BDVBSD3LR+zEKQUg9y0fsxCkFIPctH7MQpBQe5aP2YioKQw2LQ+zETQ0kKdi0fsxBIKQvuaj8gjpBSD3NR+QQoVIj3NR+QRUOkHuej8gioKQe5qP2YiY1FFtLYNI/7MSuUqJxxp+g77BoDnTEgptk3jihRsjD/Zj8YNyDSA3uTD/IItpD0gYjZQ/ZJ4TrRyHvVYrGWBYWSoYLHYqHUQHRasiSLAIgGCCFjoYUhDZj1RPAHbDdi0RBoyW4tBeFHsLUnhGGwasOGY9hUGSFhQZYWMMsLAnLAQZYwDLACcsQBlhYBlhY6DJFYUMtOJskkM1GRUhuIgoE8hHskR0ZBw7dh9IboejF4J7IbIWrI4J7IbIerPTQwjWzWNpTLIuxbHG+5cta2lrGVONlilQjUL6mG1dg1vuAwvYsi5hoLk/h/OG3yOvg1fY6fsafhO2zgSZ71pmFj1ZYEhYUxwkLJUxxThYUWClFsOhghhaCmOqwH1LFERIYeEQxwt4DJ4cVjojhx2KiCpj6CpkZO6O0Kibd0QDBR3iFsdIbgKeR/SLZoeiI9kPVb1j8wXliNhj2R7oWjFNEx7CcSOHCwosWlIuRJRLFpCRcmSUUOKRPISNpdx1fYdaFjrbwicrXQko+5ksKyj6onNNSL4tHtRV52tKG5e5cqPJWyX+jLFt7lb19ip8ttFEa29yLorLdug6hHQrBcRSv8AEt4nCfoxqcfVDNiKXV+MjpkHvAnMpGhHrItP1JJoo4YjsiabsGoRQp8uXZNJxszoSpGUTEdqr6SHlliyHop1160Ei4S9yamvVF6CmeoiR+tEvoZLYQHkRGsj9QeNehAw5/sx7i0Y4ow2HqWPhwBpFGbY3BIqyydkKJCQsKHFOKx0SEhYEGMCLR2KiMsLCgCx2ILQAMsAAJC0FFqFhyPrIumSTaLQQfpDzEj1XYlafcHw46uUSmwcESKQhsPVFlPCtzC3Ei8i9xqDIrM3Xp3XEcUgdooCk9cl2ILqeqnhGtdT/WVOa7MsUHXQ9dLHADKw7pTLE27RaslKmeatUQ8jLIxkQlKJ5alQDkSfCWKLZW5JHjqVe4+stUCpzKalS/KNRoi5WUEGS6EeoXYdci1FjuRPGftMWkR7SMLsMfsKfhLSmPYyIEBliiAy1WMTRJSLVqmRcESU2XLXMjoS8wcVYaD3Jzw1DYdWiodjXiodocWiH0C0YCm0fUXQLCHULRBjI2AWAxgIhjARDGyRWOieFDYNSOFHsLUChhaCmSpI6vwidMatF5xZI6+/WQ8tEt2JoeqPqhdwFNYXIKR7KVWmqm4JPV8Vrd8plGcmWqUUjH13uZfFUUydnmZJYmVCcIx7BQcAxbINWKaR/sQ2QakcI9v4RWPUU0TFsg1I4Bi2Q9TX9hD93pfdnQcsexklWBIsCxWA4WFgOBAYwEAGAiGhxAaGDRUSssDxajssDyOpJSJzRUPYYCA1QwpgxW0OkMKAkd2GqJ9nhuGiINGPcNReGY7QUTYw6B1GWIascrFYxbQ7gDExpCKyJJERkMTQ0Q6wQmVsskQaJSgx+iCYOSXcajL0Fa45iHR9g6ruSLd8TGi1KXeJW5E0i7g36gZXsT1K3w47CIbhoV8EQ2FqRwv7vFYUaru9SvhqX3Z2OXU44xtGUFGLYloOKUewajCnCxajinCx6jCnDYNRhThY6J4cLChhThYUMEisdDBYh0MFiskkMFisdDqki2SSLVWRGPaRJE5YwICQsKJFOKwonhQsKA047FRW1OSUgoXhmPZEaAIOuDYUTkEVsKRGWOxUQaUNh0SBb6x9YPr6B2HzqfpEmRqXoO4+oKad+Z9InuCcC0Vqd+Z8xIOMye0D1JWoj6y+h/pKXDI/QtU4IZsXSP1/KxkPLyL0H5kPc8dU0z9F5YlNd0Qbg+zPPYfMJPr7EOnua1uxTvhaP3f1nROX1M5sS+lGXFCR3LNSRQPZDcNSeCZLdC1IyRpiom0YqC0dhRIEAGtAAAhYxrRASBAY4iYxgZGh2NeFBZIaKh2MHiodjB4UFjhoqJJjgyIwywCickVjoOHHsGpDUIbi1FGFJ5CPzEhaNjNgWGvLTriWaLH5UjzNSlqkVakcCG4akHDHsh5iDQralHsRcRDTjsVCmnCxUVtTjtBRW1OFioryR2Bjt1z+60fu/rIzX1Bjf0ozCsZXRYmWo5ipErZYGhQWFoxEcOSsVBw49goMkNhUTkhsAZIWA2SFgTkisYyqIrGi1LDkDIuySolMOzfRUnyMHNLuwUG/Q9FPZVY8qbSDzQ9x+Wz1Ju7V0vYefKVvkxJLH8lo3cftEj9qXsS8te4r7Ccf+DD7Uh+V8lLbOdeekl58WPymQcOwh5kWGjQpotHtEWrICmO0KmXU6uX6o8xeQcbJqVEnHvrqPSCxIPNZTXxbPa55ScccY9iEsjZQJYVltLSVyJxL+Bm/8yvaizWyG2aTy/KCzoHhJp7GJ5mKXJXoJYPctfYosQASe2QXJdknihR4zsCp1W9RLlyolDxfJS279XsHqJL7TEj5XyJ/h6r/AA+sf2qIvK+TUd2B+60fu/rOmfc58f4UZlRKyxFqwJIsERIcQAYLEMYJCxUTw4bBQcKGyHqHChsGpPDjsVBw4tgokU49h0MEisKHBYdZ9YmkyVsdardp9ZFwj7DUpFy4xx9Y+sj5UPYl5ki6ntOqPrGQeGI936noXbdTrN5B4ENSXsFXa7Ef/kSwIkppdjzNjW7vSWLFEHlkIcU0l5cSPmSFNdj1x6xQtmxDeS6EeopWFiogrHYqIyx2FEiIEMKpEjqiWxPtJ7YvLQ/MY649hyJkXhTH5rJ94v8ANF5EQ8xkptR766+Ui8CGsp6qW0b85TLFRNNMv9sH9iV6MNUc13W/1Sj939ZsZPxMzMf4UZhZAtLFiGWCAx1gMcGIY4MQDgxDTGiJEwGFoWBNoWILQsCbQsdEgQsdEhYWFE5YtgokJCx0SEisKJCQsKJyQsdBkhsFEhIth6jilI7AkDU49goQpHsKiMkdhQpSFioUpHYUKUj2I0IUj2FQjLCxUVkR2IgMRyiaTBNje0N/YkdIkt5Gsbqj90ofd/WdGT8TOXGvoRmFErLKLFELHQ4EVkqHAisBwIWA4ELHRitubwUcKjZmDVABakGGck8rjqHfLIY3IqyZFD8yvdTeEYxHOXI6EZ1vcWa+Ug+Rhlx6Dw5NzPWlNl5NorAm0LHQwWFhQwWKx0SFisdDARWOhgsLHRIWKwonLDYdHnx+Np0Ez1nVFva7G1z2DtjinJ0iMpRirZZg8QlVA9JldDyZTcac4pJxdMcWpK0ejJIWSokLCx0TaKwo5L0lbUr+1tTzOlJAvDAuoY2BZgevU28pp8aEdL9TL5c5b16G59HuNq1sGrV7kh2VGI1ZByPfblfunLyUoz6HXxXKUPqNlySjY6KFKQ2FQpSPYKEKx7CoQrHYqFKx7C1K2WOxNFbCFkaFvARrW6g/dKH3f1l+V/WyjEvoRlqtVUUs5CqBck6ACVq26RY6Stlez9pUq1+FUVyOYB1HlHKMo90KMlLszIBZXZOhwsLHQwEVjoYLCx0c46R9nUlqcVaiio9g9K9ySBbNp9HQDnO/jzbjTRn8mCUrTMbuRSBxCt7QtHK6kqxINRetflPWNTJ5X9PayGBfV3o66BMxs1aHCxbDoYLFsFEhYth0TlhY9RgsWw9RgkWxKhwkWwUMFi2HqTlhsPU5r0vYepfDOT+y+NAOyoddR3gH0mjwmmn7mbz4tV7GS6I6DDC1ma4V6/wA9eVQGI89PKV859UT4C+lm95ZwbGlqGSLYNQyxp2GtHFd+d6fbHCIiinTqNw31LsOVyeQB528Js8fD5a+TD5OfzXS7ITYu/OJwyIi5GpqfosguRe5GYa+ceTjwn1fcjj5OSCpdjsGxtoJiaFOtT+i4vbrVvrKe8GZOWLxy1Zs4ZrJHZHrKSvYs1IKR7EdRCkexHUw+8m26eDpcSqCbtlRRzZv0A6zL8ON5HSKc2SOKNsxO6296Yx2plDTqBS4GbMGUc7NYai/K0tzYHjVrsU4eQsjprqbEyznTOiilhJWKhbR2R1Nb3SH7nQ+7+stzP62c+FfQjy7+g+xmz5f2iXHzjX4f18pPiv6yHJ/CaXulieHjKBLZQXysSbCxBGv4TsyxuDOXDLWaOwLMhyo1aHAhsS1GNgCToALknkBC2waSNL3i37RAyYT431HE+oveo+sfw8Z24uM+8zizcpdoHOKlQsSWJJJJJJuSTzJM7jgFgBtW6e+L4W1OrepRuNL/FT7SnaP4fynPmwLJ1Xc6cHIePo+x1XZ2Op16a1KLB1PWOo9hHMHuMypxlB1I1YSjNXE9YWQ2LNScsNh0c5xfSYy1mCUFNMMV1ch2APO/IeFjNFcJa9X1M2XOe3RdDoezcWlalTq0zdXUMPPqPfM7InCTizRxtTipI9YWV7FmowWLYepjdu7eoYNQ2Ie2a+RQMztbnZezvOkuxYp5X9JVlzY8S+pnO94ekqpUUphENEHQ1GINQjuHJfHWaOHgxi7m7M3Nz3JVBUaPicU9Q5qjs55Xdixt4mdyil2OByb7hhcU9J1emzI6m6spsQe6EkmqYRk4u0da3M3+p11Wli2WnWFlDmwSr335I3dy/KZHJ4co/VDt7GxxebGX05Oj9zfAszrNI0/pA3rp4WjUoowbEOhQKD/AKNWFi7HqNjoOfKd3D48pyUn2OHmcmMIuK7s4o6EEhgQRzBFiPKbRhFmEw5qVKdNfpO6U1v8zEAfiYm6VsaVukbvszHYjYmIajiUz0alm+E6HkOJTJ6wNCpt1dxnHkjDlQuL6o7sc58SdSXRnV8HXSrTp1KZujorobWup1GnVMaacJOL7mzCSnFSRYUi2JUIVjTE4o5l0s4yk6YdUqo1SnUfMisGIDKNTblqv4zW4MZK7Rkc+UHST6mn7o49KGMoVKjFUUtnIBOhRhyGp1InZmi5QaRxYZKM02dXw29WDqC64imO5yUPo1plPj5V6GquRil6ktt/Cf5ij2/6RYLDl/xYPNj/AMkV/wCIMJ/mKP8AzBH5OT2ZHzsf+SOZUd4MVSoIiDImWyPw+fgx0M0Xhxylb7mass1Gl2MPi8ZUqm9V2c/xMT6dkuUUuxU5N9yiMRndg71V8NZQeJT+zY6Afwnmv5d0py4IZO/cvxZ54+3Y27BdIdAj9rTqIf4bOP0P4Tjlwpf2s6482PqhcmJ2qhYOMPhcxULqz1LHUtbn4Xt4xuWPjdH1kLXJyOvaJmNmbl4SkoDJxWDBi9Q3NxqNBoB3esolzckn06F8eHjjHr1OS463Fq5QAvEfKByC5jYCa67GQ+5RGI7Jh90MHUpUWaiLmihJUstyUGpANr638Zjz5mSM2rNmPDxyinXoa1jKJ2LiKTU6pqUq189EizZFtrfkTrodJ0wkuVB2qaOaSfEmqdpnQsJtWjURXSrTysoYXqKCL9RF9DM2eLJF1RpRywkrtGN3l3nw+HpVBxVNQ02FNEOdsxByk20A8ZZx+PknJOuhVn5GOEWr6nESZumEbRupvrVwYWmVD0c12W3xAE65W7fGcufiRy9fU6+Py5YundG+0uknBEAk1VJ5g0r28wZnPw/L8GkvEMPyeTbfSXSWn+6I9R2vlLoVRe+3NvCWYvD5X9b6EMviMUvu11PXhdwUrtx9o1Hr1nUFgDkRdNFFtdBp1SE+dp9GJUkOPB3+vK7bE3s2HhsFszF8CkFL8NSxJZrlwB8TagdwhxuRlzZ4qTFycGPDhlqjjs26MUfDlQ6FxdQylwDYlb6gHwiY136nWsT0VYZ1zUa1VMwDJmCuoBFxpofxmMvE5J1KJrPw6DVxbMdhcNtam9XZ+Hq5kpBf3gqVyo6hsq1G1+tyFyLG3KXSnxmlmku/oVxXJi3ii+i9TZt2NwKGGYVKx9or3LZ3Hwq173VTzPeb+U48/iEp/TDojpw8KMPql1Zx7eOqGxmLYag4isQR1jOdZt4vwRv2Rj5neSX5nu3BKjaWDzi44wH/ABEHKfW0hyr8mVexPjV5sb9zuO3di0sXRNKutwdVI+kjdTKeo/nPPYeRLFK4m9lxRyx1kc53d26dk4mtgsYSaIe9OoATkzahso+qwIJA5Hzmrmwrk41kh3M3BmfGm8c+xu2L3wwVOmHbEUyCLqFOdj/wDUedpnx4mZutTQly8MVexoO9/SLxk4WDD0w2ZajsFzMhBGVRra9+fPlNLjcHR7T6mdyefutcfQ56RNEzSIAbBu7ujXxgzplWnmKmozdYtcBRqeYnPm5MMX4u50YeNPL+Hsb1s3o+w1Kxq5qzfxHKt+5V/UzPn4hJ/h6GhDgRj+LqZL/CuD/y9P0P9ZV9ry+5b9kxexiN1ADg6AIBGTkRcc+yS5M3HK6KuPBPErOfbzYZaeLrqlsoe4A6swDW8rzWwycsabMvNHWbSMXLSs6hursPDVMHh2elTdirZmK6k5jzPXblMflcnJDK0ma3G42OeNNozq7Dw2TJwaeWxFsovrzs3Mes5vteS7s6vsuOqo9+Fw601VKahVGiqosBKZ5XJ22WxxqKpI8u8OKNLC13VghVPhYrmsSQOXWdZbxanlSZXyW4Ymzhzczbl1eE9EeeIgB3/Y1cVMPh3AsGo02A7PhGk8xyPpyST9z0+CpY4texdi8DSqgCrTSoByzoGt4XkIZ5Q/C6Jywxn+JWY3Gbn4Kr9KggPal6Z/6SBLo+IZo+pTLgYZeh4sT0fYM0qi06ZDlTkdqrnK1tDa9reUsh4nl2W3Yql4bi1eq6nI9p4B8PWqUqoAdDlaxuL2vofObuOanFSj2Zhzg4ScZd0Z/o0Ce8qOcgfDUyAjm+QgD8/Sc3ObWCVHTwUnmVnavZad75Ev25F/pPPedP3Z6DyoeyHegjFCyqShuhKglTa11PVpEsslfUHCPsXCQ2Gaz0lPbZmJ7+EOXbUWdfh7vkR/X/AIcfOf3MjhM9MeeCAH0fupWz4HBt24al6hQD+U8pyY1mkvlno8ErxxfwZYCUltgRYHuBMku5FvofMGLq56lRrWzOzW7Lkm09dFUkjzcnbbL9jYs0cRQqLzStTfxswNpHJHaDj8Dxy1kmfS5E8iz0qZhdsbr4XFVFqYikHdQADmZbqL2BykXGsvxczLiWsX0KsnHx5Hcl1FfdbBlQvstGwNxamBra3MamH23Pf4mP7Nh7aotwuxMNSOalQoo3zLSUH1teRlysslTkycMGOLtRRw7fell2jjBa37dmA7m+IHzBvPScWW2GL+DA5SrNJfJg50HOdd6K1PsLE8jiKlv5VvMPxOVZF+Rt+Gr7t/mba4mepGhRXHYqNM3UP7pQ+7+s6uW/vpHHxV91E0Deaqr4vEFOXEI8SNCfC4M2+OmsUU/Yxs7TyNoxcuKjrG4eIzYGlrcqaiHusxIHoRPPeI9Mxv8AA64UbGrTg2O7UsDSOw9TXekKuBgKoP1npKv3swb8lM7/AA23nOHxGlhORT0Z58IAdw3Ke+Awn+6t6Ezy3iDrPI9RwVeCJnAZw7HZqODDYdDBoWKjiHSE4O0sUVIPxIDbtCKCPUT1nBv7PGzy3Orz5UePdPE8PHYRuyvTB8GOU/gZZyY7YpL4ZVxpa5Yv5PoC88fserGBi2FQwMNiLNY6TWtszEfeoj/uLO/wzryY/r/w4uf/AEH+n/Thk9SeeCAH0TuNQKbOwQPPgK+vVmu1vK88tzJJ55fmb/GVYomfAnNZcBS4IPIgg+BjTpiZ83737NGGx2KooLKlU5BcmyMAy6nU6ET1XGyeZijJ+pgZoaTcUV7r4UVcbhEPJsRSDfdzAn8AY+RLXFJ/AsMdppfJ9JtPJWeiRWYiaEaRbGippGySOJdKOEybRqNmB4qU6ltbr8ISx/lJ856nwzJvx18dDA8Qhrmb9zUZ3nEdk6Nivu6llN/2lbNpazZuXfpbXvnm/E2/P6+yN/w6vJ/U2RmnBZ3CZo9hGgbCr5cChvypOfQGaedXyq+ThwdONfwc/wANQao6qouzGw8T1mbspKEbfZGHCLnJRXdmX3k2D7MKbAgqwC9dw4UZifE3tObi8uOe0u6OnlcR4KfozZ+jvEj2aovWtYk+DKLfkZmeLKpp/Bp+FNPG18m2rVmTZq6lgrSNktTA78YA4jCmzBeExrG99VVGuBbr1E0PDc6x5afr0M/xLjueK16dTnu7mxziq3DzZRkZma17WGn4kTe5PIWCG7MLi8d556I8e0MG1GrUpv8ASRip7+wjuIsfOW48iyRUo9mVZMbxycZd0dm3XTh4PCrppRQmxuLtr+s8fzsm3Ik/k9fwsWuCC+DLCrOTY6dRxUj2FqTxJKLtkZLocCVHxGIst2erVNu0szcz6z27ccULfZI8XUsuSl3bL9t7IqYOvw6lrizow+iy9RBkMGeGeG0OxPNgngnrLud4wuIzIjfMiN/MAf1ni8v0za+T1kFcUy8PIJhRYrSSZFowm/WH4mzsWLE2p8QW7UIb9J3cCevIg/mv9nJzIbYZHFt3Nme1YqjQvl4hZQewhSR5XAnqc+Xysbn7HncWPzJqPueLFYdqbujgqyMUYHqYGxEnGSkk12ZCUXF0z6T3fS2Ewo52w9Ef9AnkORP72X5s9Dj6QX5GTUSh5ENjBZHzUKzjvTZsnJiKGIHKrT4Tffp8vVWH8s9F4PnU8bh7GXzofUpGudGaqdqYTN8zkd7BGsJ2eINrjyop4tearPoBhPKbo3UVNFsWIrYxWSRS5iskkcZ6V6oO0LD6uHpKfG7H8iJ6fwlVx/1ZheJf1v0NOKGwPUbgeU0zPOndFWKBw1an1pWDeTqP1Uzz3jManGXujc8KlcJR+TcneY6kalFeePYVHGKW3GXDtStzQoDfqPPSeufFi8vmfqecXLaxeXQmwdorQdnZSWy5V7gecfJwvLHVMXEzwwy2aM3tHeKjWpPTbN8S6fDyYciPOcWDhZMU1JHdn5uHLjcWYbdrans9YFiQjDK/h1G3cZ2cvB52Ol39Di4XIWHLb7Pubeu9lDX4/D4Tr5TH/luX2NpeI4Pcrrb5Ul5Zm0BAA7b6G/KTj4XN9+hGXimFdupjcVvhxKVVSpUsjKBfMNRa19O2dWPw3y5qSd0ceTxNZMcotU2Y/dPbS4Y1i9/iVbWW5uCdPxl/N4rzpJehz8DlRwOTl6lW9G0qeIqJUp6HhhXBFjcHS/lJ8PDPDBwl79CHOzQzTU4e3U3rY+38OmGoKa1O6UUBu1jcDUWOswuTws080paumz0HF5mCGGMXNWkZxcaCoZTcEAgjkb9hnA8LTpmippq0WJigb69ki8TRIp2rjuHh673+jRqEeOU2/G0nx8W2aMflFPJkoYZS9kzR+jLAg1atc2+AcNB/E/M+gt5zd8ZzNQWNepg+C8febyP06f7M90g7MNfDiomr0bt3mmR8QHhYHyM4PCeR5WXSXaX/AE7vFuI8mLePeP8AwyO4m1hXwdO5+Ol+xe5+UfCfNbehlHinGePkNrs+o/Ds3m4UvVdDY88zaZ3UOtSNCcTw7zViMDjCOfs1X8VI/WdfC654L5RycpVil+TOb9EtInaFwNFw9Uk25XyqPPX856HxiSjx/wBUYPhqvNfwZTpi2WFfD4hVA4malVI+s6gFCe+1xfu7pz+C8jeMsbfbsW+JYkmpo3HoqxTVNmUc5vkepSU/wKbqPK9vKZPjTWPkOvXqX8OV4lZu1NJhSzlspF60TKHyCpzRzXp3wxGDwjdQxTKfFqZI/wDiZ6b+Gcu2Wa+P/Tj5crijnQc+88C9PRnOzX00+NkpZh63npcn9Cal7S/9OZP7yLXwfQVWeCjlN6J5qhl6yFyRQ7yWxYked6kdk0jifSP/AOpYjvFE/wDbWev8Md8aP6/9POeI/wBdmN4N8Bn7MZk/mpX/APrOnf73T4v9zn0+53+a/YzXRttAU8RVRiAtSkdSbAMnxC/lmnB4vheTCmu6f/Ts8LyKOVxfqv8Aht1TfDCXYcXkbH4GI8QQNRMdeF8ir1NZ87jp1seb/G+F+d/+W0t/lPI9l/sr/mPH9/2OWT1B5sIAEACABAAgAQAIAEACAHpw+Pq0xZKjqOwMQPSVyxQn1kky2GfJBVGTR6qO38QoNqja2JvYm469ZXLiYZd4l8PEORFdJFlXeTEPTem75lZcpuovbxEhHhYYzU4rqiU/EuRODhJ2mPsTeJ8MjIiqczBiSTe40i5PDhnknJ9ifD8RnxYuMUnZ7MZvrXqJUUBVzrlupa6jrsb85Tj8MxQkn3ovzeM5skHGkrNfoYp0+gzLqG0JGo5H8TNCUIy7oy4ZZw/C2jLrvdi7WNW/0bXUXFuywnJ/L+Pd6nYvFOSv7v2PU2/GI4iN8ICqqsutmt1ns8pX/LMOriXfzjNsnS/L3PdtPpBerRqUuEoFSmyMcx0LaXEqw+EwxzU9uzJ5vFvMg4qHde5j90N6vYBWK0RUeplFy+UBVvYWA7T+Uv5vB+1UnKkji4vKWBPpbZkN4d/PbMNVo1aIW7I9Ng98rKeu47LiUcXwtcfKpxl+ZdyOdHNjcXGv1PZuR0hpgcOtB6LMA1RiysNWY35HlpYc5T4j4O+Vk3UiPH5WOEFCSf5m04LpkoK7cSjVK3NsuUk66HUgTNyfw3KUaUlZPJycTj9N2Zml0zYAkXWuvLU0wbdt7HqnG/4Z5C7NFPmQ/wAv2ZrPSd0h4PHYI0MOKjOalOorMmULlOvPnoSJp+D+D5+Jm8ydVVFeScXHo+pp2z9v4ZNpYPEMlTg0KOGQrZSxqUaAS/O1swvzmxn4+WfHnjT6u/3ZCMoqafobtjemKjrw8LUPZmqKv4AGYEP4Zl/dk/0js+2pdkY6r0uXUWwvxa3/AG/w36rfDedUf4din/U6fl/9JrxKl+HqeRulVyf9WS3+9b+kuXgUF/e/9El4q1/b+4P0oX/9v2f7br6/qxfyNf5/sWrxdL+z9zTtvbZ9pxHGyKhsl15gles9s1+Px1hxeWnZmcnkedk8yqMpX36xBuEWig7Fp/1Npyx8Lwp222/lnS/FMtUkl+hrLVSSxJ1Ykt3k85opUqM5tt2JGIIAEACABAAgAQAIAEACABAAgAQAIAEACABAAgAQAIAEACABAAgAQAIAEACABAAgAQAIAEACABAAgAQAIAEACABAAgAQAIAEACABAAgAQAIAEACABAAgAQAIAEACABAAgAQAIAEACABAAgAQAIAEACABAAgAQAIAEACABAAgAQAIAEACABAAgAQAIAEACABAAgAQAIAEACABAAgAQAIAEACABAAgAQAIAEACABAAgAQAIAEACABAAgAQAIAEACABAAgAQAIAEACABAAgAQAIAEACABAAgAQAIAEACABAAgAQAIAEACAH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18" y="0"/>
            <a:ext cx="8840031" cy="496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196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unrise ti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146" cy="685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Joseph Hung\Pictures\tai lieu tu Hp 07-10-17\Pictures\hinh cut\New Folder (2)\thap gia  yeu thuong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62118" y="0"/>
            <a:ext cx="1883290" cy="414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88490" y="101958"/>
            <a:ext cx="36031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Sixth Sunday of Easter - Year B</a:t>
            </a: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37417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Chúa Nhật VI Phục Sinh Năm B</a:t>
            </a:r>
          </a:p>
          <a:p>
            <a:pPr algn="ctr"/>
            <a:r>
              <a:rPr lang="vi-VN" sz="4400" b="1" dirty="0"/>
              <a:t> </a:t>
            </a:r>
            <a:endParaRPr lang="en-AU" sz="4400" b="1" dirty="0"/>
          </a:p>
        </p:txBody>
      </p:sp>
      <p:sp>
        <p:nvSpPr>
          <p:cNvPr id="3" name="Rectangle 2"/>
          <p:cNvSpPr/>
          <p:nvPr/>
        </p:nvSpPr>
        <p:spPr>
          <a:xfrm>
            <a:off x="1828800" y="6188058"/>
            <a:ext cx="2412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09/05/2021</a:t>
            </a:r>
          </a:p>
        </p:txBody>
      </p:sp>
      <p:pic>
        <p:nvPicPr>
          <p:cNvPr id="7" name="Picture 2" descr="C:\Users\Hung Doan\Pictures\Pictures\jesus\pictures cut\chua 8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755" y="1829945"/>
            <a:ext cx="5715000" cy="502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50" y="5225724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24" y="3980232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9333" y="4809501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2" name="Picture 11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2" y="3766907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578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unrise tim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6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oseph Hung\Pictures\tai lieu tu Hp 07-10-17\Pictures\hinh cut\thap tu 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777" y="35572"/>
            <a:ext cx="2895600" cy="415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50" y="5225724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24" y="3980232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2" y="3766907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69333" y="4809501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2054" name="Picture 6" descr="C:\Users\Joseph Hung\Pictures\tai lieu tu Hp 07-10-17\Pictures\hinh cut\heart jesus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779" y="3387372"/>
            <a:ext cx="2915266" cy="353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721873" y="2113285"/>
            <a:ext cx="36031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Sixth Sunday of Easter - Year 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429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Chúa Nhật VI Phục Sinh Năm B</a:t>
            </a:r>
          </a:p>
          <a:p>
            <a:pPr algn="ctr"/>
            <a:r>
              <a:rPr lang="vi-VN" sz="4400" b="1" dirty="0">
                <a:latin typeface="+mj-lt"/>
              </a:rPr>
              <a:t> </a:t>
            </a:r>
            <a:endParaRPr lang="en-AU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00800" y="6096000"/>
            <a:ext cx="2412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>
                <a:solidFill>
                  <a:schemeClr val="bg1"/>
                </a:solidFill>
              </a:rPr>
              <a:t>09/05/2021</a:t>
            </a:r>
            <a:endParaRPr lang="en-A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00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sunrise 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" y="0"/>
            <a:ext cx="91659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Hung Doan\Pictures\Pictures\jesus\thap t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990" y="152400"/>
            <a:ext cx="3200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Joseph Hung\Pictures\tai lieu tu Hp 07-10-17\Pictures\hinh cut\chau nhan lanh 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6800"/>
            <a:ext cx="4597972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Joseph Hung\Pictures\tai lieu tu Hp 07-10-17\Pictures\hinh cut\sacred-hear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655" y="3962400"/>
            <a:ext cx="913862" cy="91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0175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VI Phục Sinh Năm B</a:t>
            </a:r>
          </a:p>
          <a:p>
            <a:pPr algn="ctr"/>
            <a:r>
              <a:rPr lang="vi-VN" sz="3200" b="1" dirty="0">
                <a:latin typeface="+mj-lt"/>
              </a:rPr>
              <a:t> </a:t>
            </a:r>
            <a:endParaRPr lang="en-AU" sz="32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182" y="492443"/>
            <a:ext cx="91029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Sixth Sunday of Easter - Year B</a:t>
            </a:r>
          </a:p>
        </p:txBody>
      </p:sp>
      <p:sp>
        <p:nvSpPr>
          <p:cNvPr id="9" name="Rectangle 8"/>
          <p:cNvSpPr/>
          <p:nvPr/>
        </p:nvSpPr>
        <p:spPr>
          <a:xfrm>
            <a:off x="2019837" y="6096000"/>
            <a:ext cx="2412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09/05/2021</a:t>
            </a:r>
          </a:p>
        </p:txBody>
      </p:sp>
      <p:pic>
        <p:nvPicPr>
          <p:cNvPr id="10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50" y="5225724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24" y="3980232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69333" y="4809501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3" name="Picture 12" descr="http://www.saveoursetters.org/Flam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2" y="3766907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45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unrise 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oseph Hung\Pictures\tai lieu tu Hp 07-10-17\Pictures\hinh cut\Jesus-Christ-PNG-Fi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931" y="1676400"/>
            <a:ext cx="5181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Joseph Hung\Pictures\tai lieu tu Hp 07-10-17\Pictures\hinh cut\sacred-hear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047" y="5181600"/>
            <a:ext cx="913862" cy="91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oseph Hung\Pictures\tai lieu tu Hp 07-10-17\Pictures\hinh cut\bible john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01" y="228600"/>
            <a:ext cx="2952047" cy="197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743" y="591199"/>
            <a:ext cx="341776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15:9-17</a:t>
            </a:r>
          </a:p>
          <a:p>
            <a:pPr algn="ctr"/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endParaRPr lang="en-A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15:9-17</a:t>
            </a:r>
          </a:p>
        </p:txBody>
      </p:sp>
      <p:pic>
        <p:nvPicPr>
          <p:cNvPr id="4100" name="Picture 4" descr="C:\Users\Joseph Hung\Pictures\tai lieu tu Hp 07-10-17\Pictures\hinh cut\New Folder (2)\cross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930" y="151518"/>
            <a:ext cx="2590800" cy="393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413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887" y="4572000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Giêsu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đệ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Chúa Cha đã yêu mến Thầy thế nào, 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cũng yêu mến anh em như vậy. 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em hãy ở lại trong tình thương của Thầy.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887" y="-2875"/>
            <a:ext cx="906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said to his disciples: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‘As the Father has loved me, so I have loved you. Remain in my love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76849"/>
            <a:ext cx="5247602" cy="299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488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83321" y="3436955"/>
            <a:ext cx="5860447" cy="3063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anh em giữ các điều răn của Thầy, anh em sẽ ở lại trong tình thương của Thầy, như Thầy đã giữ các điều răn của Cha Thầy và ở lại trong tình thương của Người.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1" y="76200"/>
            <a:ext cx="31071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keep my commandments you will remain in my love,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 as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have kept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Father's commandments and remain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his love.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21" y="0"/>
            <a:ext cx="5960679" cy="3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431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033331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điều ấy, Thầy đã nói với anh em 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anh em được hưởng niềm vui của Thầy, 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niềm vui của anh em được nên trọn vẹn.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199" y="152400"/>
            <a:ext cx="8740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have told you this  so that my own joy may be in you and your joy be complete.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94" y="1220740"/>
            <a:ext cx="6796611" cy="380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079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1" y="4648698"/>
            <a:ext cx="85834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 là điều răn của Thầy: 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em hãy yêu thương nhau 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 Thầy đã yêu thương anh em.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835" y="228600"/>
            <a:ext cx="30479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my commandment:  love one another, 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I have loved you.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98"/>
          <a:stretch/>
        </p:blipFill>
        <p:spPr bwMode="auto">
          <a:xfrm>
            <a:off x="3200400" y="7189"/>
            <a:ext cx="5917721" cy="416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160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658882"/>
            <a:ext cx="3581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có tình thương nào cao cả hơn tình thương của người đã hy sinh tính mạng vì bạn hữu của mình.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43600" y="132850"/>
            <a:ext cx="30181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man can have no greater love  than to lay down his life for his friends.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054967" cy="342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://www.divinerevelations.info/images/passion_of_christ/passion_of_the_christ_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3422373"/>
            <a:ext cx="52387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601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86400" y="3789040"/>
            <a:ext cx="3510611" cy="265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em là bạn hữu của Thầy, nếu anh em thực hiện những điều Thầy truyền dạy.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68" y="761174"/>
            <a:ext cx="32820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friends, 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do what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command you,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22" y="0"/>
            <a:ext cx="58023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1" y="3789040"/>
            <a:ext cx="5434617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760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590</Words>
  <Application>Microsoft Office PowerPoint</Application>
  <PresentationFormat>On-screen Show (4:3)</PresentationFormat>
  <Paragraphs>70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 Dang</cp:lastModifiedBy>
  <cp:revision>36</cp:revision>
  <dcterms:created xsi:type="dcterms:W3CDTF">2018-01-28T06:13:18Z</dcterms:created>
  <dcterms:modified xsi:type="dcterms:W3CDTF">2021-05-06T03:47:24Z</dcterms:modified>
</cp:coreProperties>
</file>